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3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5613 BLK SOUTHWEST PKWY (Encino Trace Office Park)
Intersection ID: 0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5613 BLK SOUTHWEST PKWY (Encino Trace Office Park)
Intersection ID: 0
Cardinal Direction: 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30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5613 BLK SOUTHWEST PKWY (Encino Trace Office Park)
Intersection ID: 0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3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5613 BLK SOUTHWEST PKWY (Encino Trace Office Park)
Intersection ID: 0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U Turn Yield to Right 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